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28"/>
  </p:sld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5582"/>
    <p:restoredTop sz="94668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slideMaster" Target="slideMasters/slideMaster1.xml"  /><Relationship Id="rId29" Type="http://schemas.openxmlformats.org/officeDocument/2006/relationships/theme" Target="theme/theme1.xml"  /><Relationship Id="rId3" Type="http://schemas.openxmlformats.org/officeDocument/2006/relationships/slide" Target="slides/slide3.xml"  /><Relationship Id="rId30" Type="http://schemas.openxmlformats.org/officeDocument/2006/relationships/tableStyles" Target="tableStyles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F8166F1F-CE9B-4651-A6AA-CD717754106B}" type="datetimeFigureOut">
              <a:rPr lang="en-US" altLang="en-US"/>
              <a:pPr/>
              <a:t>3/13/2023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F7021451-1387-4CA6-816F-3879F97B5CBC}" type="slidenum">
              <a:rPr lang="en-US" altLang="en-US"/>
              <a:pPr/>
              <a:t>�#�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Relationship Id="rId6" Type="http://schemas.openxmlformats.org/officeDocument/2006/relationships/image" Target="../media/image106.png"  /><Relationship Id="rId7" Type="http://schemas.openxmlformats.org/officeDocument/2006/relationships/image" Target="../media/image107.png"  /><Relationship Id="rId8" Type="http://schemas.openxmlformats.org/officeDocument/2006/relationships/image" Target="../media/image10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Relationship Id="rId7" Type="http://schemas.openxmlformats.org/officeDocument/2006/relationships/image" Target="../media/image125.png"  /><Relationship Id="rId8" Type="http://schemas.openxmlformats.org/officeDocument/2006/relationships/image" Target="../media/image126.png"  /><Relationship Id="rId9" Type="http://schemas.openxmlformats.org/officeDocument/2006/relationships/image" Target="../media/image1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Relationship Id="rId7" Type="http://schemas.openxmlformats.org/officeDocument/2006/relationships/image" Target="../media/image149.png"  /><Relationship Id="rId8" Type="http://schemas.openxmlformats.org/officeDocument/2006/relationships/image" Target="../media/image150.png"  /><Relationship Id="rId9" Type="http://schemas.openxmlformats.org/officeDocument/2006/relationships/image" Target="../media/image15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Relationship Id="rId6" Type="http://schemas.openxmlformats.org/officeDocument/2006/relationships/image" Target="../media/image156.png"  /><Relationship Id="rId7" Type="http://schemas.openxmlformats.org/officeDocument/2006/relationships/image" Target="../media/image157.png"  /><Relationship Id="rId8" Type="http://schemas.openxmlformats.org/officeDocument/2006/relationships/image" Target="../media/image15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9.png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Relationship Id="rId5" Type="http://schemas.openxmlformats.org/officeDocument/2006/relationships/image" Target="../media/image162.png"  /><Relationship Id="rId6" Type="http://schemas.openxmlformats.org/officeDocument/2006/relationships/hyperlink" Target="https://efficient-wound-4df.notion.site/API-6bc929c6e0a5438da780350f110d5830" TargetMode="External" /><Relationship Id="rId7" Type="http://schemas.openxmlformats.org/officeDocument/2006/relationships/image" Target="../media/image16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4.png"  /><Relationship Id="rId3" Type="http://schemas.openxmlformats.org/officeDocument/2006/relationships/image" Target="../media/image165.png"  /><Relationship Id="rId4" Type="http://schemas.openxmlformats.org/officeDocument/2006/relationships/image" Target="../media/image166.png"  /><Relationship Id="rId5" Type="http://schemas.openxmlformats.org/officeDocument/2006/relationships/image" Target="../media/image167.png"  /><Relationship Id="rId6" Type="http://schemas.openxmlformats.org/officeDocument/2006/relationships/image" Target="../media/image168.png"  /><Relationship Id="rId7" Type="http://schemas.openxmlformats.org/officeDocument/2006/relationships/image" Target="../media/image16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0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5.png"  /><Relationship Id="rId3" Type="http://schemas.openxmlformats.org/officeDocument/2006/relationships/image" Target="../media/image17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5.png"  /><Relationship Id="rId15" Type="http://schemas.openxmlformats.org/officeDocument/2006/relationships/image" Target="../media/image36.png"  /><Relationship Id="rId16" Type="http://schemas.openxmlformats.org/officeDocument/2006/relationships/image" Target="../media/image37.png"  /><Relationship Id="rId17" Type="http://schemas.openxmlformats.org/officeDocument/2006/relationships/image" Target="../media/image38.png"  /><Relationship Id="rId18" Type="http://schemas.openxmlformats.org/officeDocument/2006/relationships/image" Target="../media/image39.png"  /><Relationship Id="rId19" Type="http://schemas.openxmlformats.org/officeDocument/2006/relationships/image" Target="../media/image40.png"  /><Relationship Id="rId2" Type="http://schemas.openxmlformats.org/officeDocument/2006/relationships/image" Target="../media/image23.png"  /><Relationship Id="rId20" Type="http://schemas.openxmlformats.org/officeDocument/2006/relationships/image" Target="../media/image41.png"  /><Relationship Id="rId21" Type="http://schemas.openxmlformats.org/officeDocument/2006/relationships/image" Target="../media/image42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13" Type="http://schemas.openxmlformats.org/officeDocument/2006/relationships/image" Target="../media/image54.png"  /><Relationship Id="rId14" Type="http://schemas.openxmlformats.org/officeDocument/2006/relationships/image" Target="../media/image55.png"  /><Relationship Id="rId15" Type="http://schemas.openxmlformats.org/officeDocument/2006/relationships/image" Target="../media/image56.png"  /><Relationship Id="rId16" Type="http://schemas.openxmlformats.org/officeDocument/2006/relationships/image" Target="../media/image57.png"  /><Relationship Id="rId17" Type="http://schemas.openxmlformats.org/officeDocument/2006/relationships/image" Target="../media/image58.png"  /><Relationship Id="rId18" Type="http://schemas.openxmlformats.org/officeDocument/2006/relationships/image" Target="../media/image59.png"  /><Relationship Id="rId19" Type="http://schemas.openxmlformats.org/officeDocument/2006/relationships/image" Target="../media/image60.png"  /><Relationship Id="rId2" Type="http://schemas.openxmlformats.org/officeDocument/2006/relationships/image" Target="../media/image43.png"  /><Relationship Id="rId20" Type="http://schemas.openxmlformats.org/officeDocument/2006/relationships/image" Target="../media/image61.png"  /><Relationship Id="rId21" Type="http://schemas.openxmlformats.org/officeDocument/2006/relationships/image" Target="../media/image62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63813" y="3050185"/>
            <a:ext cx="12626223" cy="3148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146163" y="2768458"/>
            <a:ext cx="3380301" cy="4647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961430" y="6209525"/>
            <a:ext cx="4110663" cy="4109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2414846" y="6632372"/>
            <a:ext cx="4571244" cy="4460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1673564" cy="874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27584" cy="7250299"/>
            <a:chOff x="1282810" y="2234524"/>
            <a:chExt cx="7827584" cy="7250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27584" cy="7250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2147430" cy="880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5664147"/>
            <a:chOff x="1282810" y="2234524"/>
            <a:chExt cx="7860048" cy="56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56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7" y="2234524"/>
            <a:ext cx="7856738" cy="4993939"/>
            <a:chOff x="9142857" y="2234524"/>
            <a:chExt cx="7856738" cy="49939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42857" y="2234524"/>
              <a:ext cx="7856738" cy="4993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2630954" cy="893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5664147"/>
            <a:chOff x="1282810" y="2234524"/>
            <a:chExt cx="7860048" cy="56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56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82810" y="2234524"/>
            <a:ext cx="10212403" cy="6389135"/>
            <a:chOff x="1282810" y="2234524"/>
            <a:chExt cx="10212403" cy="6389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10212403" cy="6389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3220126" cy="893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5664147"/>
            <a:chOff x="1282810" y="2234524"/>
            <a:chExt cx="7860048" cy="56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56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82810" y="2234524"/>
            <a:ext cx="7860048" cy="6651565"/>
            <a:chOff x="1282810" y="2234524"/>
            <a:chExt cx="7860048" cy="66515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6651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142857" y="2234524"/>
            <a:ext cx="7852391" cy="6070880"/>
            <a:chOff x="9142857" y="2234524"/>
            <a:chExt cx="7852391" cy="60708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142857" y="2234524"/>
              <a:ext cx="7852391" cy="6070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7011"/>
            <a:ext cx="3672497" cy="8743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72843"/>
            <a:ext cx="7860048" cy="7310607"/>
            <a:chOff x="1282810" y="2272843"/>
            <a:chExt cx="7860048" cy="7310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72843"/>
              <a:ext cx="7860048" cy="7310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7011"/>
            <a:ext cx="3885145" cy="890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7049959"/>
            <a:chOff x="1282810" y="2234524"/>
            <a:chExt cx="7860048" cy="70499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7049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7" y="2234524"/>
            <a:ext cx="7858168" cy="4373327"/>
            <a:chOff x="9142857" y="2234524"/>
            <a:chExt cx="7858168" cy="4373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42857" y="2234524"/>
              <a:ext cx="7858168" cy="4373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7011"/>
            <a:ext cx="2123564" cy="8885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3017434"/>
            <a:chOff x="1282810" y="2234524"/>
            <a:chExt cx="7860048" cy="3017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3017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84689" y="5251958"/>
            <a:ext cx="7858168" cy="3065549"/>
            <a:chOff x="1284689" y="5251958"/>
            <a:chExt cx="7858168" cy="3065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84689" y="5251958"/>
              <a:ext cx="7858168" cy="30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142857" y="5360099"/>
            <a:ext cx="7858168" cy="2988115"/>
            <a:chOff x="9142857" y="5360099"/>
            <a:chExt cx="7858168" cy="29881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142857" y="5360099"/>
              <a:ext cx="7858168" cy="2988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142857" y="2234524"/>
            <a:ext cx="7858168" cy="3125575"/>
            <a:chOff x="9142857" y="2234524"/>
            <a:chExt cx="7858168" cy="3125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9142857" y="2234524"/>
              <a:ext cx="7858168" cy="3125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81954"/>
            <a:ext cx="4994544" cy="912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5795591" cy="6171429"/>
            <a:chOff x="1282810" y="2234524"/>
            <a:chExt cx="579559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579559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078400" y="2234524"/>
            <a:ext cx="5795591" cy="6171429"/>
            <a:chOff x="7078400" y="2234524"/>
            <a:chExt cx="579559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7078400" y="2234524"/>
              <a:ext cx="579559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81954"/>
            <a:ext cx="3774782" cy="911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443559" cy="7279000"/>
            <a:chOff x="1282810" y="2234524"/>
            <a:chExt cx="7443559" cy="7279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443559" cy="7279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2526463" cy="4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2261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2628687" cy="10125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80554" y="2449659"/>
            <a:ext cx="8376985" cy="1564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96635" y="4496203"/>
            <a:ext cx="4630833" cy="1370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731363" y="6419506"/>
            <a:ext cx="2592805" cy="551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454896" y="6419506"/>
            <a:ext cx="2402615" cy="9319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9136611" y="6419506"/>
            <a:ext cx="1992557" cy="5565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3280573" y="6419506"/>
            <a:ext cx="2305224" cy="5476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731363" y="7441830"/>
            <a:ext cx="2243291" cy="556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454896" y="7441830"/>
            <a:ext cx="2355043" cy="5565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136611" y="7441839"/>
            <a:ext cx="1995729" cy="5476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3280573" y="7441830"/>
            <a:ext cx="2402672" cy="928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1731363" y="8465820"/>
            <a:ext cx="2575976" cy="937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5454896" y="8465820"/>
            <a:ext cx="1361672" cy="5505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2526463" cy="4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2261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2656106" cy="9965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80554" y="2442497"/>
            <a:ext cx="2544546" cy="595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112665" y="540002"/>
            <a:ext cx="7853874" cy="3990750"/>
            <a:chOff x="6112665" y="540002"/>
            <a:chExt cx="7853874" cy="3990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6112665" y="540002"/>
              <a:ext cx="7853874" cy="3990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359951" y="3223264"/>
            <a:ext cx="4809399" cy="6348070"/>
            <a:chOff x="1359951" y="3223264"/>
            <a:chExt cx="4809399" cy="63480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1359951" y="3223264"/>
              <a:ext cx="4809399" cy="6348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169350" y="4530752"/>
            <a:ext cx="6848751" cy="5040582"/>
            <a:chOff x="6169350" y="4530752"/>
            <a:chExt cx="6848751" cy="5040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6169350" y="4530752"/>
              <a:ext cx="6848751" cy="5040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2526463" cy="4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2261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2656106" cy="9965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80554" y="2449659"/>
            <a:ext cx="2545327" cy="589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525930"/>
            <a:ext cx="5421378" cy="7045403"/>
            <a:chOff x="1282810" y="2525930"/>
            <a:chExt cx="5421378" cy="70454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82810" y="2525930"/>
              <a:ext cx="5421378" cy="7045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704187" y="2501086"/>
            <a:ext cx="5916422" cy="7070248"/>
            <a:chOff x="6704187" y="2501086"/>
            <a:chExt cx="5916422" cy="70702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6704187" y="2501086"/>
              <a:ext cx="5916422" cy="7070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2526463" cy="4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2261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2656106" cy="996544"/>
          </a:xfrm>
          <a:prstGeom prst="rect">
            <a:avLst/>
          </a:prstGeom>
        </p:spPr>
      </p:pic>
      <p:pic>
        <p:nvPicPr>
          <p:cNvPr id="8" name="Object 7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280554" y="2449659"/>
            <a:ext cx="6953622" cy="10326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2131130" cy="445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3023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4794592" cy="10131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80554" y="2449659"/>
            <a:ext cx="955718" cy="573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653467"/>
            <a:ext cx="15734660" cy="4611186"/>
            <a:chOff x="1282810" y="2653467"/>
            <a:chExt cx="15734660" cy="4611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82810" y="2653467"/>
              <a:ext cx="15734660" cy="4611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89959"/>
            <a:ext cx="623872" cy="4404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69004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46269" y="1436278"/>
            <a:ext cx="1403821" cy="10016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280554" y="2449659"/>
            <a:ext cx="10649861" cy="16291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969813" y="3758161"/>
            <a:ext cx="5717263" cy="1542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44715" y="594115"/>
            <a:ext cx="1608654" cy="4409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581" y="482860"/>
            <a:ext cx="676461" cy="6236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034890" y="2526989"/>
            <a:ext cx="12343602" cy="2721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000562" y="7561374"/>
            <a:ext cx="16284590" cy="2724340"/>
            <a:chOff x="1000562" y="7561374"/>
            <a:chExt cx="16284590" cy="27243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 rot="10800000">
              <a:off x="1000562" y="7561374"/>
              <a:ext cx="16284590" cy="2724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576806" y="3287059"/>
            <a:ext cx="3711597" cy="3711597"/>
            <a:chOff x="1576806" y="3287059"/>
            <a:chExt cx="3711597" cy="3711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76806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244715" y="594115"/>
            <a:ext cx="2435492" cy="4411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04581" y="482860"/>
            <a:ext cx="712642" cy="623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383641" y="3287059"/>
            <a:ext cx="3711597" cy="3711597"/>
            <a:chOff x="5383641" y="3287059"/>
            <a:chExt cx="3711597" cy="37115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5383641" y="3287059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190476" y="3287059"/>
            <a:ext cx="3711597" cy="3711597"/>
            <a:chOff x="9190476" y="3287059"/>
            <a:chExt cx="3711597" cy="37115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90476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206621" y="993545"/>
            <a:ext cx="3735573" cy="8937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926953" y="5443344"/>
            <a:ext cx="2738597" cy="3937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2743510" y="4242954"/>
            <a:ext cx="1334566" cy="6179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484893" y="4945450"/>
            <a:ext cx="1895422" cy="45479"/>
            <a:chOff x="2484893" y="4945450"/>
            <a:chExt cx="1895422" cy="454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2484893" y="4945450"/>
              <a:ext cx="1895422" cy="454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5815782" y="5443344"/>
            <a:ext cx="2401825" cy="3853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6668403" y="4262001"/>
            <a:ext cx="1243576" cy="6079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6291728" y="4945450"/>
            <a:ext cx="1895422" cy="45479"/>
            <a:chOff x="6291728" y="4945450"/>
            <a:chExt cx="1895422" cy="454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>
              <a:alphaModFix/>
              <a:lum/>
            </a:blip>
            <a:stretch>
              <a:fillRect/>
            </a:stretch>
          </p:blipFill>
          <p:spPr>
            <a:xfrm>
              <a:off x="6291728" y="4945450"/>
              <a:ext cx="1895422" cy="454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9574477" y="5443344"/>
            <a:ext cx="2265882" cy="3937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10357188" y="4242954"/>
            <a:ext cx="1377928" cy="6179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0098564" y="4945450"/>
            <a:ext cx="1895422" cy="45479"/>
            <a:chOff x="10098564" y="4945450"/>
            <a:chExt cx="1895422" cy="454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10098564" y="4945450"/>
              <a:ext cx="1895422" cy="45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2997312" y="3287059"/>
            <a:ext cx="3711597" cy="3711597"/>
            <a:chOff x="12997312" y="3287059"/>
            <a:chExt cx="3711597" cy="37115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8">
              <a:alphaModFix/>
              <a:lum/>
            </a:blip>
            <a:stretch>
              <a:fillRect/>
            </a:stretch>
          </p:blipFill>
          <p:spPr>
            <a:xfrm>
              <a:off x="12997312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13381332" y="5279058"/>
            <a:ext cx="2449920" cy="70951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14164001" y="4242954"/>
            <a:ext cx="1355176" cy="6179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3905399" y="4945450"/>
            <a:ext cx="1895422" cy="45479"/>
            <a:chOff x="13905399" y="4945450"/>
            <a:chExt cx="1895422" cy="45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>
              <a:alphaModFix/>
              <a:lum/>
            </a:blip>
            <a:stretch>
              <a:fillRect/>
            </a:stretch>
          </p:blipFill>
          <p:spPr>
            <a:xfrm>
              <a:off x="13905399" y="4945450"/>
              <a:ext cx="1895422" cy="4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576806" y="3287059"/>
            <a:ext cx="3711597" cy="3711597"/>
            <a:chOff x="1576806" y="3287059"/>
            <a:chExt cx="3711597" cy="3711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76806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244715" y="594115"/>
            <a:ext cx="1063387" cy="4452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04581" y="482860"/>
            <a:ext cx="704261" cy="623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383641" y="3287059"/>
            <a:ext cx="3711597" cy="3711597"/>
            <a:chOff x="5383641" y="3287059"/>
            <a:chExt cx="3711597" cy="37115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5383641" y="3287059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190476" y="3287059"/>
            <a:ext cx="3711597" cy="3711597"/>
            <a:chOff x="9190476" y="3287059"/>
            <a:chExt cx="3711597" cy="37115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90476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206621" y="993545"/>
            <a:ext cx="4692002" cy="8937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926953" y="5279058"/>
            <a:ext cx="2709187" cy="7261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2549438" y="4242954"/>
            <a:ext cx="1698918" cy="6111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484893" y="4945450"/>
            <a:ext cx="1895422" cy="45479"/>
            <a:chOff x="2484893" y="4945450"/>
            <a:chExt cx="1895422" cy="454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2484893" y="4945450"/>
              <a:ext cx="1895422" cy="454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5815782" y="5279058"/>
            <a:ext cx="2442482" cy="7264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5823164" y="4335417"/>
            <a:ext cx="2823425" cy="4607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6291728" y="4945450"/>
            <a:ext cx="1895422" cy="45479"/>
            <a:chOff x="6291728" y="4945450"/>
            <a:chExt cx="1895422" cy="454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>
              <a:alphaModFix/>
              <a:lum/>
            </a:blip>
            <a:stretch>
              <a:fillRect/>
            </a:stretch>
          </p:blipFill>
          <p:spPr>
            <a:xfrm>
              <a:off x="6291728" y="4945450"/>
              <a:ext cx="1895422" cy="454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9574477" y="5443344"/>
            <a:ext cx="1974673" cy="401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10357144" y="4242954"/>
            <a:ext cx="1134318" cy="5660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0098564" y="4945450"/>
            <a:ext cx="1895422" cy="45479"/>
            <a:chOff x="10098564" y="4945450"/>
            <a:chExt cx="1895422" cy="454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10098564" y="4945450"/>
              <a:ext cx="1895422" cy="45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2997312" y="3287059"/>
            <a:ext cx="3711597" cy="3711597"/>
            <a:chOff x="12997312" y="3287059"/>
            <a:chExt cx="3711597" cy="37115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8">
              <a:alphaModFix/>
              <a:lum/>
            </a:blip>
            <a:stretch>
              <a:fillRect/>
            </a:stretch>
          </p:blipFill>
          <p:spPr>
            <a:xfrm>
              <a:off x="12997312" y="3287059"/>
              <a:ext cx="3711597" cy="37115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13381334" y="5443344"/>
            <a:ext cx="2445092" cy="40221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14314097" y="4246754"/>
            <a:ext cx="970214" cy="5660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3905399" y="4945450"/>
            <a:ext cx="1895422" cy="45479"/>
            <a:chOff x="13905399" y="4945450"/>
            <a:chExt cx="1895422" cy="45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>
              <a:alphaModFix/>
              <a:lum/>
            </a:blip>
            <a:stretch>
              <a:fillRect/>
            </a:stretch>
          </p:blipFill>
          <p:spPr>
            <a:xfrm>
              <a:off x="13905399" y="4945450"/>
              <a:ext cx="1895422" cy="4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329225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267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2658897" cy="879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10242417" cy="7090904"/>
            <a:chOff x="1282810" y="2234524"/>
            <a:chExt cx="10242417" cy="7090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10242417" cy="7090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291434" cy="4625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6832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81954"/>
            <a:ext cx="2658230" cy="911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7860048" cy="5755315"/>
            <a:chOff x="1282810" y="2234524"/>
            <a:chExt cx="7860048" cy="57553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7860048" cy="5755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7" y="2234524"/>
            <a:ext cx="7856738" cy="4326555"/>
            <a:chOff x="9142857" y="2234524"/>
            <a:chExt cx="7856738" cy="4326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42857" y="2234524"/>
              <a:ext cx="7856738" cy="432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418415" cy="445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6832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2837126" cy="8937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82810" y="2234524"/>
            <a:ext cx="6990904" cy="7090904"/>
            <a:chOff x="1282810" y="2234524"/>
            <a:chExt cx="6990904" cy="7090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82810" y="2234524"/>
              <a:ext cx="6990904" cy="7090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44715" y="594115"/>
            <a:ext cx="1068968" cy="438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4581" y="482860"/>
            <a:ext cx="714928" cy="623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206621" y="993545"/>
            <a:ext cx="2623850" cy="879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79500" y="2234524"/>
            <a:ext cx="7848921" cy="6622527"/>
            <a:chOff x="1279500" y="2234524"/>
            <a:chExt cx="7848921" cy="6622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79500" y="2234524"/>
              <a:ext cx="7848921" cy="6622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39548" y="2234524"/>
            <a:ext cx="7860048" cy="5335007"/>
            <a:chOff x="9139548" y="2234524"/>
            <a:chExt cx="7860048" cy="5335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9139548" y="2234524"/>
              <a:ext cx="7860048" cy="5335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2023-03-13T14:49:48.000</dcterms:created>
  <dc:creator>officegen</dc:creator>
  <dc:description/>
  <cp:keywords/>
  <cp:lastModifiedBy>김시영</cp:lastModifiedBy>
  <dcterms:modified xsi:type="dcterms:W3CDTF">2023-03-13T05:56:01.936</dcterms:modified>
  <cp:revision>2</cp:revision>
  <dc:subject/>
  <dc:title/>
</cp:coreProperties>
</file>